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3" autoAdjust="0"/>
  </p:normalViewPr>
  <p:slideViewPr>
    <p:cSldViewPr>
      <p:cViewPr>
        <p:scale>
          <a:sx n="80" d="100"/>
          <a:sy n="80" d="100"/>
        </p:scale>
        <p:origin x="-3088" y="-12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538"/>
    </p:cViewPr>
  </p:sorter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2635</TotalTime>
  <Words>1806</Words>
  <Application>Microsoft Macintosh PowerPoint</Application>
  <PresentationFormat>On-screen Show (4:3)</PresentationFormat>
  <Paragraphs>247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Propriétaire</dc:creator>
  <cp:lastModifiedBy>Susan Dewhirst</cp:lastModifiedBy>
  <cp:revision>74</cp:revision>
  <dcterms:created xsi:type="dcterms:W3CDTF">2018-04-09T11:29:02Z</dcterms:created>
  <dcterms:modified xsi:type="dcterms:W3CDTF">2018-11-16T09:08:19Z</dcterms:modified>
</cp:coreProperties>
</file>